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9" r:id="rId4"/>
    <p:sldId id="260" r:id="rId5"/>
    <p:sldId id="261" r:id="rId6"/>
    <p:sldId id="262" r:id="rId7"/>
    <p:sldId id="263"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A4FFE-5E44-6188-2BAC-7021F15C52A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5A9A80AB-136E-72FA-3618-4CBD7EE09A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18827461-84EB-B67C-C878-619C0FAADB17}"/>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5" name="Fußzeilenplatzhalter 4">
            <a:extLst>
              <a:ext uri="{FF2B5EF4-FFF2-40B4-BE49-F238E27FC236}">
                <a16:creationId xmlns:a16="http://schemas.microsoft.com/office/drawing/2014/main" id="{53593854-EE02-CED2-F596-ECECD3470EF0}"/>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5D656E7D-3FEC-9A35-6A1B-4C46A9A66C21}"/>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366942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F806A-433B-3166-51E0-81AAEB82F292}"/>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8D4CDCF9-0F5F-92DC-5497-2562D7299D4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D94B489-0760-8040-DAC9-6F5B4FE97B7B}"/>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5" name="Fußzeilenplatzhalter 4">
            <a:extLst>
              <a:ext uri="{FF2B5EF4-FFF2-40B4-BE49-F238E27FC236}">
                <a16:creationId xmlns:a16="http://schemas.microsoft.com/office/drawing/2014/main" id="{B00223A7-63AB-1C54-6001-3D96F85DA8A5}"/>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352D96AC-ABF8-5B75-6C5C-D41D87EDD300}"/>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484898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CCF860D-74EC-990C-2CBE-4FD6FCE13B9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AC440FB8-EB2B-4101-4B61-3DE83D89D4C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1F3495A-EA02-D53F-55CC-385427540B36}"/>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5" name="Fußzeilenplatzhalter 4">
            <a:extLst>
              <a:ext uri="{FF2B5EF4-FFF2-40B4-BE49-F238E27FC236}">
                <a16:creationId xmlns:a16="http://schemas.microsoft.com/office/drawing/2014/main" id="{E39D8176-3330-767A-AB30-1DBEFDD42EC7}"/>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B756EA79-0AFF-A169-F4AB-3F1098547B27}"/>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379179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AE11AB-0BBF-4589-E8E0-B293321D87E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DAD4F65F-0BE2-2F84-8372-48C23CF9610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DD5C9A27-8AA0-CF72-F872-B7878DE2A575}"/>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5" name="Fußzeilenplatzhalter 4">
            <a:extLst>
              <a:ext uri="{FF2B5EF4-FFF2-40B4-BE49-F238E27FC236}">
                <a16:creationId xmlns:a16="http://schemas.microsoft.com/office/drawing/2014/main" id="{6A8D5C43-46E2-5771-9DC5-29CB23E037B6}"/>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43574179-6242-E906-8AE2-2FBA70922DC8}"/>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3463306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189AF2-5231-36A2-954B-2AD724D1052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66C9C5DB-5979-C539-E67F-384254C9B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7F9FDFF-67FE-4182-C80A-AFE7796F91B5}"/>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5" name="Fußzeilenplatzhalter 4">
            <a:extLst>
              <a:ext uri="{FF2B5EF4-FFF2-40B4-BE49-F238E27FC236}">
                <a16:creationId xmlns:a16="http://schemas.microsoft.com/office/drawing/2014/main" id="{633DDB8B-F642-3B22-BE2A-00277F67A85F}"/>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19507646-DB57-1B8C-DD3E-03B0DAA94011}"/>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2281076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99D4A0-0685-AC0B-41EB-705549DFF49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58909D-74BC-B5DF-90E1-38A08638E2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379FCFFC-FA5D-8D82-5B3F-B63316FE5127}"/>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D9980EE8-5ACD-3559-AC38-B63A36686235}"/>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6" name="Fußzeilenplatzhalter 5">
            <a:extLst>
              <a:ext uri="{FF2B5EF4-FFF2-40B4-BE49-F238E27FC236}">
                <a16:creationId xmlns:a16="http://schemas.microsoft.com/office/drawing/2014/main" id="{C7CD9788-A17D-2C66-713B-35B3A369D4F2}"/>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78AE120C-E5F7-F61B-6346-51E706484337}"/>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2838282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D4E705-722C-FED3-ABB6-D81876689AA0}"/>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064FCD4D-A90F-7CF2-EFF7-DA169C4E8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AFAF10-0E35-D779-FA71-C6592B5CB2A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A73DBDF1-3D5D-79ED-7F4D-24BB37C067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C86A7E8-A882-9721-CDDA-D6DA56BD624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B1716EA-75E8-D0AA-A57A-2C2D76954B89}"/>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8" name="Fußzeilenplatzhalter 7">
            <a:extLst>
              <a:ext uri="{FF2B5EF4-FFF2-40B4-BE49-F238E27FC236}">
                <a16:creationId xmlns:a16="http://schemas.microsoft.com/office/drawing/2014/main" id="{F82414C3-6557-7727-813E-9E0F8D081CFF}"/>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8B52423A-97A6-8C0F-D96F-D938EFB30C55}"/>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27791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769A72-0F49-B4F9-3464-1AC505E2CCE4}"/>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52667317-4B29-F09E-923D-174710E04A70}"/>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4" name="Fußzeilenplatzhalter 3">
            <a:extLst>
              <a:ext uri="{FF2B5EF4-FFF2-40B4-BE49-F238E27FC236}">
                <a16:creationId xmlns:a16="http://schemas.microsoft.com/office/drawing/2014/main" id="{7627B56A-5891-3B27-A256-F989E7521975}"/>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23067E0D-FB53-014D-1DEB-2F24DD74EBF8}"/>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1827193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72DE083-F812-A5A0-D770-4761F5377DDF}"/>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3" name="Fußzeilenplatzhalter 2">
            <a:extLst>
              <a:ext uri="{FF2B5EF4-FFF2-40B4-BE49-F238E27FC236}">
                <a16:creationId xmlns:a16="http://schemas.microsoft.com/office/drawing/2014/main" id="{A4E1AE9A-00BA-D76B-EB55-19FF2905DE52}"/>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35F2869A-8554-8C8D-EC09-CC40642B1795}"/>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1051266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E69F4-B116-F326-074E-E9FAA8E94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C59515FC-E8C1-07BC-1FFE-32AA4BC6E2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8101B59-7F37-5D06-698E-D2FBDE362E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6650F83-E371-2154-0AD0-271AB50F7849}"/>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6" name="Fußzeilenplatzhalter 5">
            <a:extLst>
              <a:ext uri="{FF2B5EF4-FFF2-40B4-BE49-F238E27FC236}">
                <a16:creationId xmlns:a16="http://schemas.microsoft.com/office/drawing/2014/main" id="{41F11E4D-3B23-252E-42E1-C4B88231652A}"/>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E9CC5778-A130-8076-46EF-DCC205FDC394}"/>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15180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F1F56-EFAC-92DD-4D9A-6A28BB0A25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E077A2EB-6F57-637B-F0EC-74DCEC03E1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83CF108C-93DE-C513-138E-7DB3BE4DE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7DF9A3D-635F-DB3B-4B8D-B2C3C969483D}"/>
              </a:ext>
            </a:extLst>
          </p:cNvPr>
          <p:cNvSpPr>
            <a:spLocks noGrp="1"/>
          </p:cNvSpPr>
          <p:nvPr>
            <p:ph type="dt" sz="half" idx="10"/>
          </p:nvPr>
        </p:nvSpPr>
        <p:spPr/>
        <p:txBody>
          <a:bodyPr/>
          <a:lstStyle/>
          <a:p>
            <a:fld id="{6B2FE10B-682B-4ECD-B4B3-C4E5008A8BAB}" type="datetimeFigureOut">
              <a:rPr lang="en-GB" smtClean="0"/>
              <a:t>05/11/2023</a:t>
            </a:fld>
            <a:endParaRPr lang="en-GB"/>
          </a:p>
        </p:txBody>
      </p:sp>
      <p:sp>
        <p:nvSpPr>
          <p:cNvPr id="6" name="Fußzeilenplatzhalter 5">
            <a:extLst>
              <a:ext uri="{FF2B5EF4-FFF2-40B4-BE49-F238E27FC236}">
                <a16:creationId xmlns:a16="http://schemas.microsoft.com/office/drawing/2014/main" id="{82682CE6-807A-6155-C58E-A57E0528799B}"/>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ACF9597D-84A7-AFDA-F01A-C742DF221EF3}"/>
              </a:ext>
            </a:extLst>
          </p:cNvPr>
          <p:cNvSpPr>
            <a:spLocks noGrp="1"/>
          </p:cNvSpPr>
          <p:nvPr>
            <p:ph type="sldNum" sz="quarter" idx="12"/>
          </p:nvPr>
        </p:nvSpPr>
        <p:spPr/>
        <p:txBody>
          <a:bodyPr/>
          <a:lstStyle/>
          <a:p>
            <a:fld id="{9507A27E-B468-4949-8227-217312014DAC}" type="slidenum">
              <a:rPr lang="en-GB" smtClean="0"/>
              <a:t>‹Nr.›</a:t>
            </a:fld>
            <a:endParaRPr lang="en-GB"/>
          </a:p>
        </p:txBody>
      </p:sp>
    </p:spTree>
    <p:extLst>
      <p:ext uri="{BB962C8B-B14F-4D97-AF65-F5344CB8AC3E}">
        <p14:creationId xmlns:p14="http://schemas.microsoft.com/office/powerpoint/2010/main" val="173921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8B8A050-B391-8185-8620-E5B507949C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F48A22D5-B77F-3AB6-F3F3-9829098B7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31811BB-72B1-897D-A17A-CFF26F178B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2FE10B-682B-4ECD-B4B3-C4E5008A8BAB}" type="datetimeFigureOut">
              <a:rPr lang="en-GB" smtClean="0"/>
              <a:t>05/11/2023</a:t>
            </a:fld>
            <a:endParaRPr lang="en-GB"/>
          </a:p>
        </p:txBody>
      </p:sp>
      <p:sp>
        <p:nvSpPr>
          <p:cNvPr id="5" name="Fußzeilenplatzhalter 4">
            <a:extLst>
              <a:ext uri="{FF2B5EF4-FFF2-40B4-BE49-F238E27FC236}">
                <a16:creationId xmlns:a16="http://schemas.microsoft.com/office/drawing/2014/main" id="{BCE0A1B2-7D99-4EA3-4F80-184D43CE64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8BCA31A6-EE54-DC1C-2285-8925A2B8A6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07A27E-B468-4949-8227-217312014DAC}" type="slidenum">
              <a:rPr lang="en-GB" smtClean="0"/>
              <a:t>‹Nr.›</a:t>
            </a:fld>
            <a:endParaRPr lang="en-GB"/>
          </a:p>
        </p:txBody>
      </p:sp>
    </p:spTree>
    <p:extLst>
      <p:ext uri="{BB962C8B-B14F-4D97-AF65-F5344CB8AC3E}">
        <p14:creationId xmlns:p14="http://schemas.microsoft.com/office/powerpoint/2010/main" val="3337635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079AD6-CA1D-EAF7-436D-F325715F8CFF}"/>
              </a:ext>
            </a:extLst>
          </p:cNvPr>
          <p:cNvSpPr>
            <a:spLocks noGrp="1"/>
          </p:cNvSpPr>
          <p:nvPr>
            <p:ph type="title"/>
          </p:nvPr>
        </p:nvSpPr>
        <p:spPr/>
        <p:txBody>
          <a:bodyPr/>
          <a:lstStyle/>
          <a:p>
            <a:endParaRPr lang="en-GB" dirty="0"/>
          </a:p>
        </p:txBody>
      </p:sp>
      <p:sp>
        <p:nvSpPr>
          <p:cNvPr id="10" name="Textfeld 9">
            <a:extLst>
              <a:ext uri="{FF2B5EF4-FFF2-40B4-BE49-F238E27FC236}">
                <a16:creationId xmlns:a16="http://schemas.microsoft.com/office/drawing/2014/main" id="{AC952B63-823F-C536-DE40-3889DADA1BDC}"/>
              </a:ext>
            </a:extLst>
          </p:cNvPr>
          <p:cNvSpPr txBox="1"/>
          <p:nvPr/>
        </p:nvSpPr>
        <p:spPr>
          <a:xfrm>
            <a:off x="8593666" y="103515"/>
            <a:ext cx="1735667" cy="523220"/>
          </a:xfrm>
          <a:prstGeom prst="rect">
            <a:avLst/>
          </a:prstGeom>
          <a:noFill/>
        </p:spPr>
        <p:txBody>
          <a:bodyPr wrap="square" rtlCol="0">
            <a:spAutoFit/>
          </a:bodyPr>
          <a:lstStyle/>
          <a:p>
            <a:r>
              <a:rPr lang="en-US" sz="2800" dirty="0">
                <a:solidFill>
                  <a:schemeClr val="bg1"/>
                </a:solidFill>
              </a:rPr>
              <a:t>Herr Bong</a:t>
            </a:r>
            <a:endParaRPr lang="en-GB" sz="2800" dirty="0">
              <a:solidFill>
                <a:schemeClr val="bg1"/>
              </a:solidFill>
            </a:endParaRPr>
          </a:p>
        </p:txBody>
      </p:sp>
      <p:sp>
        <p:nvSpPr>
          <p:cNvPr id="11" name="Textfeld 10">
            <a:extLst>
              <a:ext uri="{FF2B5EF4-FFF2-40B4-BE49-F238E27FC236}">
                <a16:creationId xmlns:a16="http://schemas.microsoft.com/office/drawing/2014/main" id="{4D6A9AD3-B8DB-5406-DB34-DBC2282B778F}"/>
              </a:ext>
            </a:extLst>
          </p:cNvPr>
          <p:cNvSpPr txBox="1"/>
          <p:nvPr/>
        </p:nvSpPr>
        <p:spPr>
          <a:xfrm>
            <a:off x="4800600" y="1690688"/>
            <a:ext cx="2463800" cy="523220"/>
          </a:xfrm>
          <a:prstGeom prst="rect">
            <a:avLst/>
          </a:prstGeom>
          <a:noFill/>
        </p:spPr>
        <p:txBody>
          <a:bodyPr wrap="square" rtlCol="0">
            <a:spAutoFit/>
          </a:bodyPr>
          <a:lstStyle/>
          <a:p>
            <a:r>
              <a:rPr lang="en-US" sz="2800" dirty="0">
                <a:solidFill>
                  <a:schemeClr val="bg1"/>
                </a:solidFill>
              </a:rPr>
              <a:t>Danger Gang</a:t>
            </a:r>
            <a:endParaRPr lang="en-GB" sz="2800" dirty="0">
              <a:solidFill>
                <a:schemeClr val="bg1"/>
              </a:solidFill>
            </a:endParaRPr>
          </a:p>
        </p:txBody>
      </p:sp>
      <p:pic>
        <p:nvPicPr>
          <p:cNvPr id="39" name="Inhaltsplatzhalter 38" descr="Ein Bild, das draußen, Person, Kleidung, Text enthält.&#10;&#10;Automatisch generierte Beschreibung">
            <a:extLst>
              <a:ext uri="{FF2B5EF4-FFF2-40B4-BE49-F238E27FC236}">
                <a16:creationId xmlns:a16="http://schemas.microsoft.com/office/drawing/2014/main" id="{A43F5848-76FC-3216-3D4D-6633D66A86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5199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A16F22E-4716-CA29-1F53-4AAD52955E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1" name="Rectangle 10">
              <a:extLst>
                <a:ext uri="{FF2B5EF4-FFF2-40B4-BE49-F238E27FC236}">
                  <a16:creationId xmlns:a16="http://schemas.microsoft.com/office/drawing/2014/main" id="{59412336-19ED-F153-443B-C46CDBED6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06AA53-E761-6881-5941-313119CC7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44707E7-29B6-36B5-B4C4-6160DFDB9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A8476-48ED-D7D6-F383-338B2F00A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885ACD08-2ADF-1646-0AB3-ADB68F39280F}"/>
              </a:ext>
            </a:extLst>
          </p:cNvPr>
          <p:cNvSpPr>
            <a:spLocks noGrp="1"/>
          </p:cNvSpPr>
          <p:nvPr>
            <p:ph type="ctrTitle"/>
          </p:nvPr>
        </p:nvSpPr>
        <p:spPr>
          <a:xfrm>
            <a:off x="8282739" y="912621"/>
            <a:ext cx="3310215" cy="3136500"/>
          </a:xfrm>
        </p:spPr>
        <p:txBody>
          <a:bodyPr anchor="t">
            <a:normAutofit/>
          </a:bodyPr>
          <a:lstStyle/>
          <a:p>
            <a:r>
              <a:rPr lang="en-US" sz="3200">
                <a:solidFill>
                  <a:srgbClr val="FFFFFF"/>
                </a:solidFill>
                <a:latin typeface="Bodoni MT" panose="02070603080606020203" pitchFamily="18" charset="0"/>
              </a:rPr>
              <a:t>Deklaratrisch/</a:t>
            </a:r>
            <a:br>
              <a:rPr lang="en-US" sz="3200">
                <a:solidFill>
                  <a:srgbClr val="FFFFFF"/>
                </a:solidFill>
                <a:latin typeface="Bodoni MT" panose="02070603080606020203" pitchFamily="18" charset="0"/>
              </a:rPr>
            </a:br>
            <a:r>
              <a:rPr lang="en-US" sz="3200">
                <a:solidFill>
                  <a:srgbClr val="FFFFFF"/>
                </a:solidFill>
                <a:latin typeface="Bodoni MT" panose="02070603080606020203" pitchFamily="18" charset="0"/>
              </a:rPr>
              <a:t>Rechtsbekundend</a:t>
            </a:r>
            <a:endParaRPr lang="en-GB" sz="3200" dirty="0">
              <a:solidFill>
                <a:srgbClr val="FFFFFF"/>
              </a:solidFill>
              <a:latin typeface="Bodoni MT" panose="02070603080606020203" pitchFamily="18" charset="0"/>
            </a:endParaRPr>
          </a:p>
        </p:txBody>
      </p:sp>
      <p:sp>
        <p:nvSpPr>
          <p:cNvPr id="3" name="Untertitel 2">
            <a:extLst>
              <a:ext uri="{FF2B5EF4-FFF2-40B4-BE49-F238E27FC236}">
                <a16:creationId xmlns:a16="http://schemas.microsoft.com/office/drawing/2014/main" id="{FABA7947-ECBE-854A-D496-3F9C4E24F5E2}"/>
              </a:ext>
            </a:extLst>
          </p:cNvPr>
          <p:cNvSpPr>
            <a:spLocks noGrp="1"/>
          </p:cNvSpPr>
          <p:nvPr>
            <p:ph type="subTitle" idx="1"/>
          </p:nvPr>
        </p:nvSpPr>
        <p:spPr>
          <a:xfrm>
            <a:off x="7933267" y="2222168"/>
            <a:ext cx="4097866" cy="1217971"/>
          </a:xfrm>
        </p:spPr>
        <p:txBody>
          <a:bodyPr anchor="ctr">
            <a:normAutofit lnSpcReduction="10000"/>
          </a:bodyPr>
          <a:lstStyle/>
          <a:p>
            <a:pPr algn="l"/>
            <a:r>
              <a:rPr lang="en-US" sz="2000" dirty="0">
                <a:solidFill>
                  <a:srgbClr val="FFFFFF"/>
                </a:solidFill>
              </a:rPr>
              <a:t>Ein </a:t>
            </a:r>
            <a:r>
              <a:rPr lang="en-US" sz="2000" dirty="0" err="1">
                <a:solidFill>
                  <a:srgbClr val="FFFFFF"/>
                </a:solidFill>
              </a:rPr>
              <a:t>Istkaufmann</a:t>
            </a:r>
            <a:r>
              <a:rPr lang="en-US" sz="2000" dirty="0">
                <a:solidFill>
                  <a:srgbClr val="FFFFFF"/>
                </a:solidFill>
              </a:rPr>
              <a:t> </a:t>
            </a:r>
            <a:r>
              <a:rPr lang="en-US" sz="2000" dirty="0" err="1">
                <a:solidFill>
                  <a:srgbClr val="FFFFFF"/>
                </a:solidFill>
              </a:rPr>
              <a:t>ist</a:t>
            </a:r>
            <a:r>
              <a:rPr lang="en-US" sz="2000" dirty="0">
                <a:solidFill>
                  <a:srgbClr val="FFFFFF"/>
                </a:solidFill>
              </a:rPr>
              <a:t> </a:t>
            </a:r>
            <a:r>
              <a:rPr lang="en-US" sz="2000" dirty="0" err="1">
                <a:solidFill>
                  <a:srgbClr val="FFFFFF"/>
                </a:solidFill>
              </a:rPr>
              <a:t>ein</a:t>
            </a:r>
            <a:r>
              <a:rPr lang="en-US" sz="2000" dirty="0">
                <a:solidFill>
                  <a:srgbClr val="FFFFFF"/>
                </a:solidFill>
              </a:rPr>
              <a:t> Kaufmann </a:t>
            </a:r>
            <a:r>
              <a:rPr lang="en-US" sz="2000" dirty="0" err="1">
                <a:solidFill>
                  <a:srgbClr val="FFFFFF"/>
                </a:solidFill>
              </a:rPr>
              <a:t>auch</a:t>
            </a:r>
            <a:r>
              <a:rPr lang="en-US" sz="2000" dirty="0">
                <a:solidFill>
                  <a:srgbClr val="FFFFFF"/>
                </a:solidFill>
              </a:rPr>
              <a:t> </a:t>
            </a:r>
            <a:r>
              <a:rPr lang="en-US" sz="2000" dirty="0" err="1">
                <a:solidFill>
                  <a:srgbClr val="FFFFFF"/>
                </a:solidFill>
              </a:rPr>
              <a:t>wenn</a:t>
            </a:r>
            <a:r>
              <a:rPr lang="en-US" sz="2000" dirty="0">
                <a:solidFill>
                  <a:srgbClr val="FFFFFF"/>
                </a:solidFill>
              </a:rPr>
              <a:t> er </a:t>
            </a:r>
            <a:r>
              <a:rPr lang="en-US" sz="2000" dirty="0" err="1">
                <a:solidFill>
                  <a:srgbClr val="FFFFFF"/>
                </a:solidFill>
              </a:rPr>
              <a:t>nicht</a:t>
            </a:r>
            <a:r>
              <a:rPr lang="en-US" sz="2000" dirty="0">
                <a:solidFill>
                  <a:srgbClr val="FFFFFF"/>
                </a:solidFill>
              </a:rPr>
              <a:t> </a:t>
            </a:r>
            <a:r>
              <a:rPr lang="en-US" sz="2000" dirty="0" err="1">
                <a:solidFill>
                  <a:srgbClr val="FFFFFF"/>
                </a:solidFill>
              </a:rPr>
              <a:t>im</a:t>
            </a:r>
            <a:r>
              <a:rPr lang="en-US" sz="2000" dirty="0">
                <a:solidFill>
                  <a:srgbClr val="FFFFFF"/>
                </a:solidFill>
              </a:rPr>
              <a:t> </a:t>
            </a:r>
            <a:r>
              <a:rPr lang="en-US" sz="2000" dirty="0" err="1">
                <a:solidFill>
                  <a:srgbClr val="FFFFFF"/>
                </a:solidFill>
              </a:rPr>
              <a:t>Handelsregister</a:t>
            </a:r>
            <a:r>
              <a:rPr lang="en-US" sz="2000" dirty="0">
                <a:solidFill>
                  <a:srgbClr val="FFFFFF"/>
                </a:solidFill>
              </a:rPr>
              <a:t> </a:t>
            </a:r>
            <a:r>
              <a:rPr lang="en-US" sz="2000" dirty="0" err="1">
                <a:solidFill>
                  <a:srgbClr val="FFFFFF"/>
                </a:solidFill>
              </a:rPr>
              <a:t>eingetragen</a:t>
            </a:r>
            <a:r>
              <a:rPr lang="en-US" sz="2000" dirty="0">
                <a:solidFill>
                  <a:srgbClr val="FFFFFF"/>
                </a:solidFill>
              </a:rPr>
              <a:t> </a:t>
            </a:r>
            <a:r>
              <a:rPr lang="en-US" sz="2000" dirty="0" err="1">
                <a:solidFill>
                  <a:srgbClr val="FFFFFF"/>
                </a:solidFill>
              </a:rPr>
              <a:t>ist</a:t>
            </a:r>
            <a:r>
              <a:rPr lang="en-US" sz="2000" dirty="0">
                <a:solidFill>
                  <a:srgbClr val="FFFFFF"/>
                </a:solidFill>
              </a:rPr>
              <a:t>.</a:t>
            </a:r>
          </a:p>
          <a:p>
            <a:pPr algn="l"/>
            <a:r>
              <a:rPr lang="en-US" sz="2000" dirty="0">
                <a:solidFill>
                  <a:srgbClr val="FFFFFF"/>
                </a:solidFill>
              </a:rPr>
              <a:t>Die </a:t>
            </a:r>
            <a:r>
              <a:rPr lang="en-US" sz="2000" dirty="0" err="1">
                <a:solidFill>
                  <a:srgbClr val="FFFFFF"/>
                </a:solidFill>
              </a:rPr>
              <a:t>Eintragung</a:t>
            </a:r>
            <a:r>
              <a:rPr lang="en-US" sz="2000" dirty="0">
                <a:solidFill>
                  <a:srgbClr val="FFFFFF"/>
                </a:solidFill>
              </a:rPr>
              <a:t> </a:t>
            </a:r>
            <a:r>
              <a:rPr lang="en-US" sz="2000" dirty="0" err="1">
                <a:solidFill>
                  <a:srgbClr val="FFFFFF"/>
                </a:solidFill>
              </a:rPr>
              <a:t>bezeugt</a:t>
            </a:r>
            <a:r>
              <a:rPr lang="en-US" sz="2000" dirty="0">
                <a:solidFill>
                  <a:srgbClr val="FFFFFF"/>
                </a:solidFill>
              </a:rPr>
              <a:t> dies </a:t>
            </a:r>
            <a:r>
              <a:rPr lang="en-US" sz="2000" dirty="0" err="1">
                <a:solidFill>
                  <a:srgbClr val="FFFFFF"/>
                </a:solidFill>
              </a:rPr>
              <a:t>nur</a:t>
            </a:r>
            <a:endParaRPr lang="en-GB" sz="2000" dirty="0">
              <a:solidFill>
                <a:srgbClr val="FFFFFF"/>
              </a:solidFill>
            </a:endParaRPr>
          </a:p>
        </p:txBody>
      </p:sp>
      <p:pic>
        <p:nvPicPr>
          <p:cNvPr id="5" name="Grafik 4" descr="Ein Bild, das Fiktive Gestalt, Held, Superheld, Cartoon enthält.&#10;&#10;Automatisch generierte Beschreibung">
            <a:extLst>
              <a:ext uri="{FF2B5EF4-FFF2-40B4-BE49-F238E27FC236}">
                <a16:creationId xmlns:a16="http://schemas.microsoft.com/office/drawing/2014/main" id="{3CF32B7D-F7FE-EDEB-EB3C-CA275FD0744B}"/>
              </a:ext>
            </a:extLst>
          </p:cNvPr>
          <p:cNvPicPr>
            <a:picLocks noChangeAspect="1"/>
          </p:cNvPicPr>
          <p:nvPr/>
        </p:nvPicPr>
        <p:blipFill rotWithShape="1">
          <a:blip r:embed="rId2">
            <a:extLst>
              <a:ext uri="{28A0092B-C50C-407E-A947-70E740481C1C}">
                <a14:useLocalDpi xmlns:a14="http://schemas.microsoft.com/office/drawing/2010/main" val="0"/>
              </a:ext>
            </a:extLst>
          </a:blip>
          <a:srcRect r="-1" b="3743"/>
          <a:stretch/>
        </p:blipFill>
        <p:spPr>
          <a:xfrm>
            <a:off x="1" y="-7623"/>
            <a:ext cx="7760508" cy="6872343"/>
          </a:xfrm>
          <a:prstGeom prst="rect">
            <a:avLst/>
          </a:prstGeom>
        </p:spPr>
      </p:pic>
    </p:spTree>
    <p:extLst>
      <p:ext uri="{BB962C8B-B14F-4D97-AF65-F5344CB8AC3E}">
        <p14:creationId xmlns:p14="http://schemas.microsoft.com/office/powerpoint/2010/main" val="1602719573"/>
      </p:ext>
    </p:extLst>
  </p:cSld>
  <p:clrMapOvr>
    <a:masterClrMapping/>
  </p:clrMapOvr>
  <p:transition spd="slow">
    <p:strips/>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Inhaltsplatzhalter 9" descr="Ein Bild, das Text, Kleidung, Mann, Mobiliar enthält.&#10;&#10;Automatisch generierte Beschreibung">
            <a:extLst>
              <a:ext uri="{FF2B5EF4-FFF2-40B4-BE49-F238E27FC236}">
                <a16:creationId xmlns:a16="http://schemas.microsoft.com/office/drawing/2014/main" id="{3E5922E1-6863-E6EE-6F40-177E910BB8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65" r="1" b="1"/>
          <a:stretch/>
        </p:blipFill>
        <p:spPr>
          <a:xfrm>
            <a:off x="0" y="0"/>
            <a:ext cx="12423720" cy="6858000"/>
          </a:xfrm>
          <a:prstGeom prst="rect">
            <a:avLst/>
          </a:prstGeom>
        </p:spPr>
      </p:pic>
      <p:sp>
        <p:nvSpPr>
          <p:cNvPr id="11" name="Textfeld 10">
            <a:extLst>
              <a:ext uri="{FF2B5EF4-FFF2-40B4-BE49-F238E27FC236}">
                <a16:creationId xmlns:a16="http://schemas.microsoft.com/office/drawing/2014/main" id="{DDAA4CBE-9F04-F2FC-472A-1F5944FD76FA}"/>
              </a:ext>
            </a:extLst>
          </p:cNvPr>
          <p:cNvSpPr txBox="1"/>
          <p:nvPr/>
        </p:nvSpPr>
        <p:spPr>
          <a:xfrm>
            <a:off x="0" y="0"/>
            <a:ext cx="1786466" cy="400110"/>
          </a:xfrm>
          <a:prstGeom prst="rect">
            <a:avLst/>
          </a:prstGeom>
          <a:noFill/>
        </p:spPr>
        <p:txBody>
          <a:bodyPr wrap="square" rtlCol="0">
            <a:spAutoFit/>
          </a:bodyPr>
          <a:lstStyle/>
          <a:p>
            <a:r>
              <a:rPr lang="en-US" sz="2000" dirty="0" err="1">
                <a:solidFill>
                  <a:schemeClr val="bg1"/>
                </a:solidFill>
              </a:rPr>
              <a:t>Konstitutiv</a:t>
            </a:r>
            <a:endParaRPr lang="en-GB" sz="2000" dirty="0">
              <a:solidFill>
                <a:schemeClr val="bg1"/>
              </a:solidFill>
            </a:endParaRPr>
          </a:p>
        </p:txBody>
      </p:sp>
    </p:spTree>
    <p:extLst>
      <p:ext uri="{BB962C8B-B14F-4D97-AF65-F5344CB8AC3E}">
        <p14:creationId xmlns:p14="http://schemas.microsoft.com/office/powerpoint/2010/main" val="291633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4B8DF4C6-6192-493C-AED9-870626B0E2EF}"/>
              </a:ext>
            </a:extLst>
          </p:cNvPr>
          <p:cNvSpPr>
            <a:spLocks noGrp="1"/>
          </p:cNvSpPr>
          <p:nvPr>
            <p:ph type="title"/>
          </p:nvPr>
        </p:nvSpPr>
        <p:spPr>
          <a:xfrm>
            <a:off x="755484" y="739836"/>
            <a:ext cx="3702580" cy="572498"/>
          </a:xfrm>
        </p:spPr>
        <p:txBody>
          <a:bodyPr anchor="b">
            <a:normAutofit fontScale="90000"/>
          </a:bodyPr>
          <a:lstStyle/>
          <a:p>
            <a:pPr algn="ctr"/>
            <a:r>
              <a:rPr lang="en-GB" sz="3600" b="1" i="0" dirty="0" err="1">
                <a:solidFill>
                  <a:srgbClr val="F0F3F6"/>
                </a:solidFill>
                <a:effectLst/>
                <a:latin typeface="-apple-system"/>
              </a:rPr>
              <a:t>Prokura</a:t>
            </a:r>
            <a:r>
              <a:rPr lang="en-GB" sz="3600" b="0" i="0" dirty="0">
                <a:solidFill>
                  <a:srgbClr val="F0F3F6"/>
                </a:solidFill>
                <a:effectLst/>
                <a:latin typeface="-apple-system"/>
              </a:rPr>
              <a:t> </a:t>
            </a:r>
            <a:endParaRPr lang="en-GB" sz="3600" dirty="0">
              <a:solidFill>
                <a:srgbClr val="FFFFFF"/>
              </a:solidFill>
            </a:endParaRPr>
          </a:p>
        </p:txBody>
      </p:sp>
      <p:sp>
        <p:nvSpPr>
          <p:cNvPr id="9" name="Content Placeholder 8">
            <a:extLst>
              <a:ext uri="{FF2B5EF4-FFF2-40B4-BE49-F238E27FC236}">
                <a16:creationId xmlns:a16="http://schemas.microsoft.com/office/drawing/2014/main" id="{567CE28A-0C8C-97B6-1D7D-FEDD6AA9A650}"/>
              </a:ext>
            </a:extLst>
          </p:cNvPr>
          <p:cNvSpPr>
            <a:spLocks noGrp="1"/>
          </p:cNvSpPr>
          <p:nvPr>
            <p:ph idx="1"/>
          </p:nvPr>
        </p:nvSpPr>
        <p:spPr>
          <a:xfrm>
            <a:off x="731974" y="1666588"/>
            <a:ext cx="3702579" cy="3524823"/>
          </a:xfrm>
        </p:spPr>
        <p:txBody>
          <a:bodyPr>
            <a:normAutofit/>
          </a:bodyPr>
          <a:lstStyle/>
          <a:p>
            <a:pPr marL="0" indent="0">
              <a:buNone/>
            </a:pPr>
            <a:r>
              <a:rPr lang="de-DE" sz="1400" b="0" i="0" dirty="0">
                <a:solidFill>
                  <a:srgbClr val="F0F3F6"/>
                </a:solidFill>
                <a:effectLst/>
                <a:latin typeface="-apple-system"/>
              </a:rPr>
              <a:t>Ein Prokurist im Außenverhältnis darf alle Handlungen vornehmen, die der Betrieb eines Handelsgeschäftes mit sich bringt. Lediglich für die Veräußerung und Belastung von Grundstücken benötigt der Prokurist eine besondere Vollmacht von dem Inhaber des Handelsgeschäftes Ein Prokurist darf alle gerichtlichen und außergerichtlichen Geschäfte und Rechtshandlungen für ein Handelsgewerbe ausführen.</a:t>
            </a:r>
            <a:endParaRPr lang="en-US" sz="2000" dirty="0">
              <a:solidFill>
                <a:srgbClr val="FFFFFF"/>
              </a:solidFill>
            </a:endParaRPr>
          </a:p>
        </p:txBody>
      </p:sp>
      <p:pic>
        <p:nvPicPr>
          <p:cNvPr id="5" name="Inhaltsplatzhalter 4" descr="Ein Bild, das Kleidung, Person, Menschliches Gesicht, Krawatte enthält.&#10;&#10;Automatisch generierte Beschreibung">
            <a:extLst>
              <a:ext uri="{FF2B5EF4-FFF2-40B4-BE49-F238E27FC236}">
                <a16:creationId xmlns:a16="http://schemas.microsoft.com/office/drawing/2014/main" id="{F8BC1510-1447-AD4B-010F-AE8C3CF6C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746" y="6723"/>
            <a:ext cx="7006254" cy="6865617"/>
          </a:xfrm>
          <a:prstGeom prst="rect">
            <a:avLst/>
          </a:prstGeom>
        </p:spPr>
      </p:pic>
    </p:spTree>
    <p:extLst>
      <p:ext uri="{BB962C8B-B14F-4D97-AF65-F5344CB8AC3E}">
        <p14:creationId xmlns:p14="http://schemas.microsoft.com/office/powerpoint/2010/main" val="2322658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14">
            <a:extLst>
              <a:ext uri="{FF2B5EF4-FFF2-40B4-BE49-F238E27FC236}">
                <a16:creationId xmlns:a16="http://schemas.microsoft.com/office/drawing/2014/main" id="{A182C109-9E4C-3C96-8794-9411573CB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6" name="Rectangle 15">
              <a:extLst>
                <a:ext uri="{FF2B5EF4-FFF2-40B4-BE49-F238E27FC236}">
                  <a16:creationId xmlns:a16="http://schemas.microsoft.com/office/drawing/2014/main" id="{1C864660-C52B-BC40-9AE0-D900B4B6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6">
              <a:extLst>
                <a:ext uri="{FF2B5EF4-FFF2-40B4-BE49-F238E27FC236}">
                  <a16:creationId xmlns:a16="http://schemas.microsoft.com/office/drawing/2014/main" id="{CFD81F2E-754B-ACB7-ECD1-E1DADAD07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2A2591-0296-4CF4-E75F-51D7CB8E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078A07A2-FD92-5AD1-01EE-9D7AEAB88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1" name="Inhaltsplatzhalter 30" descr="Ein Bild, das Kleidung, Person, Menschliches Gesicht, Lächeln enthält.&#10;&#10;Automatisch generierte Beschreibung">
            <a:extLst>
              <a:ext uri="{FF2B5EF4-FFF2-40B4-BE49-F238E27FC236}">
                <a16:creationId xmlns:a16="http://schemas.microsoft.com/office/drawing/2014/main" id="{7B8DC0FD-79FE-119A-59A8-A2D3FC3354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7948" y="325714"/>
            <a:ext cx="9309856" cy="6206571"/>
          </a:xfrm>
        </p:spPr>
      </p:pic>
    </p:spTree>
    <p:extLst>
      <p:ext uri="{BB962C8B-B14F-4D97-AF65-F5344CB8AC3E}">
        <p14:creationId xmlns:p14="http://schemas.microsoft.com/office/powerpoint/2010/main" val="407784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6" name="Rectangle 1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0D43BD6F-2C22-0DFD-88B8-BA7CD41D90BE}"/>
              </a:ext>
            </a:extLst>
          </p:cNvPr>
          <p:cNvSpPr>
            <a:spLocks noGrp="1"/>
          </p:cNvSpPr>
          <p:nvPr>
            <p:ph type="title"/>
          </p:nvPr>
        </p:nvSpPr>
        <p:spPr>
          <a:xfrm>
            <a:off x="574879" y="1235872"/>
            <a:ext cx="3702580" cy="468854"/>
          </a:xfrm>
        </p:spPr>
        <p:txBody>
          <a:bodyPr anchor="b">
            <a:normAutofit fontScale="90000"/>
          </a:bodyPr>
          <a:lstStyle/>
          <a:p>
            <a:pPr algn="ctr"/>
            <a:r>
              <a:rPr lang="en-GB" sz="2800" b="1" i="0" dirty="0" err="1">
                <a:solidFill>
                  <a:srgbClr val="F0F3F6"/>
                </a:solidFill>
                <a:effectLst/>
                <a:latin typeface="-apple-system"/>
              </a:rPr>
              <a:t>Kannkaufleuten</a:t>
            </a:r>
            <a:r>
              <a:rPr lang="en-GB" sz="2800" b="0" i="0" dirty="0">
                <a:solidFill>
                  <a:srgbClr val="F0F3F6"/>
                </a:solidFill>
                <a:effectLst/>
                <a:latin typeface="-apple-system"/>
              </a:rPr>
              <a:t> </a:t>
            </a:r>
            <a:endParaRPr lang="en-GB" sz="2800" dirty="0">
              <a:solidFill>
                <a:srgbClr val="FFFFFF"/>
              </a:solidFill>
            </a:endParaRPr>
          </a:p>
        </p:txBody>
      </p:sp>
      <p:sp>
        <p:nvSpPr>
          <p:cNvPr id="12" name="Content Placeholder 11">
            <a:extLst>
              <a:ext uri="{FF2B5EF4-FFF2-40B4-BE49-F238E27FC236}">
                <a16:creationId xmlns:a16="http://schemas.microsoft.com/office/drawing/2014/main" id="{99CFD02B-DF7E-D122-B00B-96C305141B58}"/>
              </a:ext>
            </a:extLst>
          </p:cNvPr>
          <p:cNvSpPr>
            <a:spLocks noGrp="1"/>
          </p:cNvSpPr>
          <p:nvPr>
            <p:ph idx="1"/>
          </p:nvPr>
        </p:nvSpPr>
        <p:spPr>
          <a:xfrm>
            <a:off x="755484" y="2459116"/>
            <a:ext cx="3702579" cy="3524823"/>
          </a:xfrm>
        </p:spPr>
        <p:txBody>
          <a:bodyPr>
            <a:normAutofit/>
          </a:bodyPr>
          <a:lstStyle/>
          <a:p>
            <a:r>
              <a:rPr lang="de-DE" sz="1400" b="0" i="0" dirty="0">
                <a:solidFill>
                  <a:srgbClr val="F0F3F6"/>
                </a:solidFill>
                <a:effectLst/>
                <a:latin typeface="-apple-system"/>
              </a:rPr>
              <a:t>Zu den </a:t>
            </a:r>
            <a:r>
              <a:rPr lang="de-DE" sz="1400" b="1" i="0" dirty="0" err="1">
                <a:solidFill>
                  <a:srgbClr val="F0F3F6"/>
                </a:solidFill>
                <a:effectLst/>
                <a:latin typeface="-apple-system"/>
              </a:rPr>
              <a:t>Kannkaufleuten</a:t>
            </a:r>
            <a:r>
              <a:rPr lang="de-DE" sz="1400" b="0" i="0" dirty="0">
                <a:solidFill>
                  <a:srgbClr val="F0F3F6"/>
                </a:solidFill>
                <a:effectLst/>
                <a:latin typeface="-apple-system"/>
              </a:rPr>
              <a:t> gehören Kleingewerbetreibende, soweit sie in das Handelsregister eingetragen sind , sowie Betriebe der Land- und Forstwirtschaft</a:t>
            </a:r>
          </a:p>
          <a:p>
            <a:r>
              <a:rPr lang="de-DE" sz="1400" b="1" i="0" dirty="0">
                <a:solidFill>
                  <a:srgbClr val="F0F3F6"/>
                </a:solidFill>
                <a:effectLst/>
                <a:latin typeface="-apple-system"/>
              </a:rPr>
              <a:t>Pflichten:</a:t>
            </a:r>
            <a:r>
              <a:rPr lang="de-DE" sz="1400" b="0" i="0" dirty="0">
                <a:solidFill>
                  <a:srgbClr val="F0F3F6"/>
                </a:solidFill>
                <a:effectLst/>
                <a:latin typeface="-apple-system"/>
              </a:rPr>
              <a:t> </a:t>
            </a:r>
            <a:r>
              <a:rPr lang="de-DE" sz="1400" b="0" i="0" dirty="0" err="1">
                <a:solidFill>
                  <a:srgbClr val="F0F3F6"/>
                </a:solidFill>
                <a:effectLst/>
                <a:latin typeface="-apple-system"/>
              </a:rPr>
              <a:t>Buchführung,Offenlegungpflicht,Haftung,Steueliche</a:t>
            </a:r>
            <a:r>
              <a:rPr lang="de-DE" sz="1400" b="0" i="0" dirty="0">
                <a:solidFill>
                  <a:srgbClr val="F0F3F6"/>
                </a:solidFill>
                <a:effectLst/>
                <a:latin typeface="-apple-system"/>
              </a:rPr>
              <a:t> Pflichten</a:t>
            </a:r>
          </a:p>
          <a:p>
            <a:r>
              <a:rPr lang="de-DE" sz="1400" b="1" i="0" dirty="0">
                <a:solidFill>
                  <a:srgbClr val="F0F3F6"/>
                </a:solidFill>
                <a:effectLst/>
                <a:latin typeface="-apple-system"/>
              </a:rPr>
              <a:t>Rechte</a:t>
            </a:r>
            <a:r>
              <a:rPr lang="de-DE" sz="1400" b="0" i="0" dirty="0">
                <a:solidFill>
                  <a:srgbClr val="F0F3F6"/>
                </a:solidFill>
                <a:effectLst/>
                <a:latin typeface="-apple-system"/>
              </a:rPr>
              <a:t> : Gewerbsmäßiges Handeln, Eintragung ins Handelsregister</a:t>
            </a:r>
            <a:endParaRPr lang="en-US" sz="2000" dirty="0">
              <a:solidFill>
                <a:srgbClr val="FFFFFF"/>
              </a:solidFill>
            </a:endParaRPr>
          </a:p>
        </p:txBody>
      </p:sp>
      <p:pic>
        <p:nvPicPr>
          <p:cNvPr id="8" name="Inhaltsplatzhalter 7" descr="Ein Bild, das Im Haus, Person, Wand, Kleidung enthält.&#10;&#10;Automatisch generierte Beschreibung">
            <a:extLst>
              <a:ext uri="{FF2B5EF4-FFF2-40B4-BE49-F238E27FC236}">
                <a16:creationId xmlns:a16="http://schemas.microsoft.com/office/drawing/2014/main" id="{90F157AD-509A-EA64-2D67-4AE883880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747" y="-472"/>
            <a:ext cx="7006254" cy="6858472"/>
          </a:xfrm>
          <a:prstGeom prst="rect">
            <a:avLst/>
          </a:prstGeom>
        </p:spPr>
      </p:pic>
      <p:sp>
        <p:nvSpPr>
          <p:cNvPr id="10" name="Textfeld 9">
            <a:extLst>
              <a:ext uri="{FF2B5EF4-FFF2-40B4-BE49-F238E27FC236}">
                <a16:creationId xmlns:a16="http://schemas.microsoft.com/office/drawing/2014/main" id="{C455E351-966C-0A3E-D82B-9FC3B09312CD}"/>
              </a:ext>
            </a:extLst>
          </p:cNvPr>
          <p:cNvSpPr txBox="1"/>
          <p:nvPr/>
        </p:nvSpPr>
        <p:spPr>
          <a:xfrm>
            <a:off x="7387551" y="1208689"/>
            <a:ext cx="2378280" cy="523220"/>
          </a:xfrm>
          <a:prstGeom prst="rect">
            <a:avLst/>
          </a:prstGeom>
          <a:noFill/>
        </p:spPr>
        <p:txBody>
          <a:bodyPr wrap="none" rtlCol="0">
            <a:spAutoFit/>
          </a:bodyPr>
          <a:lstStyle/>
          <a:p>
            <a:r>
              <a:rPr lang="en-US" sz="2800" dirty="0" err="1">
                <a:solidFill>
                  <a:schemeClr val="bg1"/>
                </a:solidFill>
              </a:rPr>
              <a:t>Kannkaufmann</a:t>
            </a:r>
            <a:endParaRPr lang="en-GB" sz="2800" dirty="0">
              <a:solidFill>
                <a:schemeClr val="bg1"/>
              </a:solidFill>
            </a:endParaRPr>
          </a:p>
        </p:txBody>
      </p:sp>
    </p:spTree>
    <p:extLst>
      <p:ext uri="{BB962C8B-B14F-4D97-AF65-F5344CB8AC3E}">
        <p14:creationId xmlns:p14="http://schemas.microsoft.com/office/powerpoint/2010/main" val="291255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C114BA6-8652-76E4-E394-01279C173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55863" y="-2678137"/>
            <a:ext cx="6857999" cy="12214275"/>
          </a:xfrm>
          <a:prstGeom prst="rect">
            <a:avLst/>
          </a:prstGeom>
          <a:gradFill>
            <a:gsLst>
              <a:gs pos="0">
                <a:schemeClr val="accent2"/>
              </a:gs>
              <a:gs pos="93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73FDB9-C232-503B-7111-F365C5996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2274"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C7E1ACB-047B-BEFB-AE70-C0379E414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6656" y="64381"/>
            <a:ext cx="6870003" cy="6741243"/>
          </a:xfrm>
          <a:prstGeom prst="rect">
            <a:avLst/>
          </a:prstGeom>
          <a:gradFill flip="none" rotWithShape="1">
            <a:gsLst>
              <a:gs pos="2000">
                <a:schemeClr val="accent5">
                  <a:lumMod val="60000"/>
                  <a:lumOff val="40000"/>
                  <a:alpha val="68000"/>
                </a:schemeClr>
              </a:gs>
              <a:gs pos="48000">
                <a:schemeClr val="accent2">
                  <a:alpha val="0"/>
                </a:schemeClr>
              </a:gs>
            </a:gsLst>
            <a:lin ang="3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B0398528-8A5E-0B3D-1EAE-FE4B4287C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42368" y="-15013"/>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78A73A3-A885-81D7-22E9-F0700F06A71E}"/>
              </a:ext>
            </a:extLst>
          </p:cNvPr>
          <p:cNvSpPr>
            <a:spLocks noGrp="1"/>
          </p:cNvSpPr>
          <p:nvPr>
            <p:ph type="title"/>
          </p:nvPr>
        </p:nvSpPr>
        <p:spPr>
          <a:xfrm>
            <a:off x="8342367" y="7825"/>
            <a:ext cx="3836566" cy="1142245"/>
          </a:xfrm>
        </p:spPr>
        <p:txBody>
          <a:bodyPr vert="horz" lIns="91440" tIns="45720" rIns="91440" bIns="45720" rtlCol="0" anchor="ctr">
            <a:normAutofit/>
          </a:bodyPr>
          <a:lstStyle/>
          <a:p>
            <a:pPr algn="ctr"/>
            <a:r>
              <a:rPr lang="en-US" kern="1200" dirty="0" err="1">
                <a:solidFill>
                  <a:srgbClr val="FFFFFF"/>
                </a:solidFill>
                <a:latin typeface="+mj-lt"/>
                <a:ea typeface="+mj-ea"/>
                <a:cs typeface="+mj-cs"/>
              </a:rPr>
              <a:t>Istkaufmann</a:t>
            </a:r>
            <a:endParaRPr lang="en-US" kern="1200" dirty="0">
              <a:solidFill>
                <a:srgbClr val="FFFFFF"/>
              </a:solidFill>
              <a:latin typeface="+mj-lt"/>
              <a:ea typeface="+mj-ea"/>
              <a:cs typeface="+mj-cs"/>
            </a:endParaRPr>
          </a:p>
        </p:txBody>
      </p:sp>
      <p:sp>
        <p:nvSpPr>
          <p:cNvPr id="10" name="Textfeld 9">
            <a:extLst>
              <a:ext uri="{FF2B5EF4-FFF2-40B4-BE49-F238E27FC236}">
                <a16:creationId xmlns:a16="http://schemas.microsoft.com/office/drawing/2014/main" id="{EA3AA71A-5C49-B0A0-B13F-CDB0C3719EBB}"/>
              </a:ext>
            </a:extLst>
          </p:cNvPr>
          <p:cNvSpPr txBox="1"/>
          <p:nvPr/>
        </p:nvSpPr>
        <p:spPr>
          <a:xfrm>
            <a:off x="8600502" y="1372546"/>
            <a:ext cx="3577774" cy="1754326"/>
          </a:xfrm>
          <a:prstGeom prst="rect">
            <a:avLst/>
          </a:prstGeom>
          <a:noFill/>
        </p:spPr>
        <p:txBody>
          <a:bodyPr wrap="none" rtlCol="0">
            <a:spAutoFit/>
          </a:bodyPr>
          <a:lstStyle/>
          <a:p>
            <a:pPr algn="l"/>
            <a:r>
              <a:rPr lang="de-DE" b="1" i="0" dirty="0">
                <a:solidFill>
                  <a:srgbClr val="F0F3F6"/>
                </a:solidFill>
                <a:effectLst/>
                <a:latin typeface="-apple-system"/>
              </a:rPr>
              <a:t>Pflichten</a:t>
            </a:r>
            <a:endParaRPr lang="de-DE" b="0" i="0" dirty="0">
              <a:solidFill>
                <a:srgbClr val="F0F3F6"/>
              </a:solidFill>
              <a:effectLst/>
              <a:latin typeface="-apple-system"/>
            </a:endParaRPr>
          </a:p>
          <a:p>
            <a:pPr algn="l">
              <a:buFont typeface="Arial" panose="020B0604020202020204" pitchFamily="34" charset="0"/>
              <a:buChar char="•"/>
            </a:pPr>
            <a:r>
              <a:rPr lang="de-DE" b="0" i="0" dirty="0">
                <a:solidFill>
                  <a:srgbClr val="F0F3F6"/>
                </a:solidFill>
                <a:effectLst/>
                <a:latin typeface="-apple-system"/>
              </a:rPr>
              <a:t>Buchführungspflicht</a:t>
            </a:r>
          </a:p>
          <a:p>
            <a:pPr algn="l">
              <a:buFont typeface="Arial" panose="020B0604020202020204" pitchFamily="34" charset="0"/>
              <a:buChar char="•"/>
            </a:pPr>
            <a:r>
              <a:rPr lang="de-DE" b="0" i="0" dirty="0">
                <a:solidFill>
                  <a:srgbClr val="F0F3F6"/>
                </a:solidFill>
                <a:effectLst/>
                <a:latin typeface="-apple-system"/>
              </a:rPr>
              <a:t>Handelsregistereintrag</a:t>
            </a:r>
          </a:p>
          <a:p>
            <a:pPr algn="l">
              <a:buFont typeface="Arial" panose="020B0604020202020204" pitchFamily="34" charset="0"/>
              <a:buChar char="•"/>
            </a:pPr>
            <a:r>
              <a:rPr lang="de-DE" b="0" i="0" dirty="0">
                <a:solidFill>
                  <a:srgbClr val="F0F3F6"/>
                </a:solidFill>
                <a:effectLst/>
                <a:latin typeface="-apple-system"/>
              </a:rPr>
              <a:t>Handelsbriefe (Angaben zur Firma )</a:t>
            </a:r>
          </a:p>
          <a:p>
            <a:pPr algn="l">
              <a:buFont typeface="Arial" panose="020B0604020202020204" pitchFamily="34" charset="0"/>
              <a:buChar char="•"/>
            </a:pPr>
            <a:r>
              <a:rPr lang="de-DE" b="0" i="0" dirty="0">
                <a:solidFill>
                  <a:srgbClr val="F0F3F6"/>
                </a:solidFill>
                <a:effectLst/>
                <a:latin typeface="-apple-system"/>
              </a:rPr>
              <a:t>Haftung</a:t>
            </a:r>
          </a:p>
          <a:p>
            <a:endParaRPr lang="en-GB" dirty="0"/>
          </a:p>
        </p:txBody>
      </p:sp>
      <p:sp>
        <p:nvSpPr>
          <p:cNvPr id="11" name="Textfeld 10">
            <a:extLst>
              <a:ext uri="{FF2B5EF4-FFF2-40B4-BE49-F238E27FC236}">
                <a16:creationId xmlns:a16="http://schemas.microsoft.com/office/drawing/2014/main" id="{344B4EFE-2118-B3FD-AA77-4871D2DC60E8}"/>
              </a:ext>
            </a:extLst>
          </p:cNvPr>
          <p:cNvSpPr txBox="1"/>
          <p:nvPr/>
        </p:nvSpPr>
        <p:spPr>
          <a:xfrm>
            <a:off x="8587436" y="2960483"/>
            <a:ext cx="1476943" cy="1200329"/>
          </a:xfrm>
          <a:prstGeom prst="rect">
            <a:avLst/>
          </a:prstGeom>
          <a:noFill/>
        </p:spPr>
        <p:txBody>
          <a:bodyPr wrap="none" rtlCol="0">
            <a:spAutoFit/>
          </a:bodyPr>
          <a:lstStyle/>
          <a:p>
            <a:pPr algn="l"/>
            <a:r>
              <a:rPr lang="en-GB" b="1" i="0" dirty="0" err="1">
                <a:solidFill>
                  <a:srgbClr val="F0F3F6"/>
                </a:solidFill>
                <a:effectLst/>
                <a:latin typeface="-apple-system"/>
              </a:rPr>
              <a:t>Rechte</a:t>
            </a:r>
            <a:endParaRPr lang="en-GB" b="0" i="0" dirty="0">
              <a:solidFill>
                <a:srgbClr val="F0F3F6"/>
              </a:solidFill>
              <a:effectLst/>
              <a:latin typeface="-apple-system"/>
            </a:endParaRPr>
          </a:p>
          <a:p>
            <a:pPr algn="l">
              <a:buFont typeface="Arial" panose="020B0604020202020204" pitchFamily="34" charset="0"/>
              <a:buChar char="•"/>
            </a:pPr>
            <a:r>
              <a:rPr lang="en-GB" b="0" i="0" dirty="0" err="1">
                <a:solidFill>
                  <a:srgbClr val="F0F3F6"/>
                </a:solidFill>
                <a:effectLst/>
                <a:latin typeface="-apple-system"/>
              </a:rPr>
              <a:t>Firmenname</a:t>
            </a:r>
            <a:endParaRPr lang="en-GB" b="0" i="0" dirty="0">
              <a:solidFill>
                <a:srgbClr val="F0F3F6"/>
              </a:solidFill>
              <a:effectLst/>
              <a:latin typeface="-apple-system"/>
            </a:endParaRPr>
          </a:p>
          <a:p>
            <a:pPr algn="l">
              <a:buFont typeface="Arial" panose="020B0604020202020204" pitchFamily="34" charset="0"/>
              <a:buChar char="•"/>
            </a:pPr>
            <a:r>
              <a:rPr lang="en-GB" b="0" i="0" dirty="0" err="1">
                <a:solidFill>
                  <a:srgbClr val="F0F3F6"/>
                </a:solidFill>
                <a:effectLst/>
                <a:latin typeface="-apple-system"/>
              </a:rPr>
              <a:t>Buchführung</a:t>
            </a:r>
            <a:endParaRPr lang="en-GB" b="0" i="0" dirty="0">
              <a:solidFill>
                <a:srgbClr val="F0F3F6"/>
              </a:solidFill>
              <a:effectLst/>
              <a:latin typeface="-apple-system"/>
            </a:endParaRPr>
          </a:p>
          <a:p>
            <a:endParaRPr lang="en-GB" dirty="0"/>
          </a:p>
        </p:txBody>
      </p:sp>
      <p:pic>
        <p:nvPicPr>
          <p:cNvPr id="15" name="Grafik 14" descr="Ein Bild, das Kleidung, Person, Screenshot, Mann enthält.&#10;&#10;Automatisch generierte Beschreibung">
            <a:extLst>
              <a:ext uri="{FF2B5EF4-FFF2-40B4-BE49-F238E27FC236}">
                <a16:creationId xmlns:a16="http://schemas.microsoft.com/office/drawing/2014/main" id="{D0583C1D-CD8A-FF2C-B9DB-40A483A5B62C}"/>
              </a:ext>
            </a:extLst>
          </p:cNvPr>
          <p:cNvPicPr>
            <a:picLocks noChangeAspect="1"/>
          </p:cNvPicPr>
          <p:nvPr/>
        </p:nvPicPr>
        <p:blipFill rotWithShape="1">
          <a:blip r:embed="rId2">
            <a:extLst>
              <a:ext uri="{28A0092B-C50C-407E-A947-70E740481C1C}">
                <a14:useLocalDpi xmlns:a14="http://schemas.microsoft.com/office/drawing/2010/main" val="0"/>
              </a:ext>
            </a:extLst>
          </a:blip>
          <a:srcRect r="35974" b="12465"/>
          <a:stretch/>
        </p:blipFill>
        <p:spPr>
          <a:xfrm>
            <a:off x="13066" y="7825"/>
            <a:ext cx="7971530" cy="6130425"/>
          </a:xfrm>
          <a:prstGeom prst="rect">
            <a:avLst/>
          </a:prstGeom>
        </p:spPr>
      </p:pic>
    </p:spTree>
    <p:extLst>
      <p:ext uri="{BB962C8B-B14F-4D97-AF65-F5344CB8AC3E}">
        <p14:creationId xmlns:p14="http://schemas.microsoft.com/office/powerpoint/2010/main" val="3712290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C114BA6-8652-76E4-E394-01279C173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55863" y="-2678137"/>
            <a:ext cx="6857999" cy="12214275"/>
          </a:xfrm>
          <a:prstGeom prst="rect">
            <a:avLst/>
          </a:prstGeom>
          <a:gradFill>
            <a:gsLst>
              <a:gs pos="0">
                <a:schemeClr val="accent2"/>
              </a:gs>
              <a:gs pos="93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73FDB9-C232-503B-7111-F365C5996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2274"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C7E1ACB-047B-BEFB-AE70-C0379E414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6656" y="64381"/>
            <a:ext cx="6870003" cy="6741243"/>
          </a:xfrm>
          <a:prstGeom prst="rect">
            <a:avLst/>
          </a:prstGeom>
          <a:gradFill flip="none" rotWithShape="1">
            <a:gsLst>
              <a:gs pos="2000">
                <a:schemeClr val="accent5">
                  <a:lumMod val="60000"/>
                  <a:lumOff val="40000"/>
                  <a:alpha val="68000"/>
                </a:schemeClr>
              </a:gs>
              <a:gs pos="48000">
                <a:schemeClr val="accent2">
                  <a:alpha val="0"/>
                </a:schemeClr>
              </a:gs>
            </a:gsLst>
            <a:lin ang="3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B0398528-8A5E-0B3D-1EAE-FE4B4287C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42368" y="-15013"/>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78A73A3-A885-81D7-22E9-F0700F06A71E}"/>
              </a:ext>
            </a:extLst>
          </p:cNvPr>
          <p:cNvSpPr>
            <a:spLocks noGrp="1"/>
          </p:cNvSpPr>
          <p:nvPr>
            <p:ph type="title"/>
          </p:nvPr>
        </p:nvSpPr>
        <p:spPr>
          <a:xfrm>
            <a:off x="7518501" y="115151"/>
            <a:ext cx="3836566" cy="1142245"/>
          </a:xfrm>
        </p:spPr>
        <p:txBody>
          <a:bodyPr vert="horz" lIns="91440" tIns="45720" rIns="91440" bIns="45720" rtlCol="0" anchor="ctr">
            <a:normAutofit/>
          </a:bodyPr>
          <a:lstStyle/>
          <a:p>
            <a:pPr algn="ctr"/>
            <a:r>
              <a:rPr lang="en-US" kern="1200" dirty="0" err="1">
                <a:solidFill>
                  <a:srgbClr val="FFFFFF"/>
                </a:solidFill>
                <a:latin typeface="+mj-lt"/>
                <a:ea typeface="+mj-ea"/>
                <a:cs typeface="+mj-cs"/>
              </a:rPr>
              <a:t>Formkaufmann</a:t>
            </a:r>
            <a:endParaRPr lang="en-US" kern="1200" dirty="0">
              <a:solidFill>
                <a:srgbClr val="FFFFFF"/>
              </a:solidFill>
              <a:latin typeface="+mj-lt"/>
              <a:ea typeface="+mj-ea"/>
              <a:cs typeface="+mj-cs"/>
            </a:endParaRPr>
          </a:p>
        </p:txBody>
      </p:sp>
      <p:sp>
        <p:nvSpPr>
          <p:cNvPr id="10" name="Textfeld 9">
            <a:extLst>
              <a:ext uri="{FF2B5EF4-FFF2-40B4-BE49-F238E27FC236}">
                <a16:creationId xmlns:a16="http://schemas.microsoft.com/office/drawing/2014/main" id="{EA3AA71A-5C49-B0A0-B13F-CDB0C3719EBB}"/>
              </a:ext>
            </a:extLst>
          </p:cNvPr>
          <p:cNvSpPr txBox="1"/>
          <p:nvPr/>
        </p:nvSpPr>
        <p:spPr>
          <a:xfrm>
            <a:off x="7259907" y="1232150"/>
            <a:ext cx="4835523" cy="3970318"/>
          </a:xfrm>
          <a:prstGeom prst="rect">
            <a:avLst/>
          </a:prstGeom>
          <a:noFill/>
        </p:spPr>
        <p:txBody>
          <a:bodyPr wrap="square" rtlCol="0">
            <a:spAutoFit/>
          </a:bodyPr>
          <a:lstStyle/>
          <a:p>
            <a:r>
              <a:rPr lang="de-DE" b="1" i="0" dirty="0">
                <a:solidFill>
                  <a:schemeClr val="bg1"/>
                </a:solidFill>
                <a:effectLst/>
                <a:latin typeface="Open Sans" panose="020B0606030504020204" pitchFamily="34" charset="0"/>
              </a:rPr>
              <a:t>Ein Formkaufmann wird man automatisch durch das wählen einer Rechtsform: </a:t>
            </a:r>
          </a:p>
          <a:p>
            <a:r>
              <a:rPr lang="de-DE" i="0" dirty="0">
                <a:solidFill>
                  <a:schemeClr val="bg1"/>
                </a:solidFill>
                <a:effectLst/>
                <a:latin typeface="Open Sans" panose="020B0606030504020204" pitchFamily="34" charset="0"/>
              </a:rPr>
              <a:t> GmbH, AG, OHG, KG</a:t>
            </a:r>
          </a:p>
          <a:p>
            <a:endParaRPr lang="de-DE" b="1" dirty="0">
              <a:solidFill>
                <a:schemeClr val="bg1"/>
              </a:solidFill>
              <a:latin typeface="Open Sans" panose="020B0606030504020204" pitchFamily="34" charset="0"/>
            </a:endParaRPr>
          </a:p>
          <a:p>
            <a:endParaRPr lang="de-DE" b="1" i="0" dirty="0">
              <a:solidFill>
                <a:schemeClr val="bg1"/>
              </a:solidFill>
              <a:effectLst/>
              <a:latin typeface="Open Sans" panose="020B0606030504020204" pitchFamily="34" charset="0"/>
            </a:endParaRPr>
          </a:p>
          <a:p>
            <a:endParaRPr lang="de-DE" b="1" dirty="0">
              <a:solidFill>
                <a:schemeClr val="bg1"/>
              </a:solidFill>
              <a:latin typeface="Open Sans" panose="020B0606030504020204" pitchFamily="34" charset="0"/>
            </a:endParaRPr>
          </a:p>
          <a:p>
            <a:r>
              <a:rPr lang="de-DE" b="1" i="0" dirty="0">
                <a:solidFill>
                  <a:schemeClr val="bg1"/>
                </a:solidFill>
                <a:effectLst/>
                <a:latin typeface="Open Sans" panose="020B0606030504020204" pitchFamily="34" charset="0"/>
              </a:rPr>
              <a:t>Pflichten:</a:t>
            </a:r>
          </a:p>
          <a:p>
            <a:pPr marL="285750" indent="-285750">
              <a:buFont typeface="Arial" panose="020B0604020202020204" pitchFamily="34" charset="0"/>
              <a:buChar char="•"/>
            </a:pPr>
            <a:r>
              <a:rPr lang="de-DE" dirty="0">
                <a:solidFill>
                  <a:schemeClr val="bg1"/>
                </a:solidFill>
                <a:latin typeface="Open Sans" panose="020B0606030504020204" pitchFamily="34" charset="0"/>
              </a:rPr>
              <a:t>Buchführung</a:t>
            </a:r>
          </a:p>
          <a:p>
            <a:pPr marL="285750" indent="-285750">
              <a:buFont typeface="Arial" panose="020B0604020202020204" pitchFamily="34" charset="0"/>
              <a:buChar char="•"/>
            </a:pPr>
            <a:r>
              <a:rPr lang="de-DE" dirty="0">
                <a:solidFill>
                  <a:schemeClr val="bg1"/>
                </a:solidFill>
                <a:latin typeface="Open Sans" panose="020B0606030504020204" pitchFamily="34" charset="0"/>
              </a:rPr>
              <a:t>Eröffnungsbilanz</a:t>
            </a:r>
          </a:p>
          <a:p>
            <a:pPr marL="285750" indent="-285750">
              <a:buFont typeface="Arial" panose="020B0604020202020204" pitchFamily="34" charset="0"/>
              <a:buChar char="•"/>
            </a:pPr>
            <a:r>
              <a:rPr lang="de-DE" i="0" dirty="0">
                <a:solidFill>
                  <a:schemeClr val="bg1"/>
                </a:solidFill>
                <a:effectLst/>
                <a:latin typeface="Open Sans" panose="020B0606030504020204" pitchFamily="34" charset="0"/>
              </a:rPr>
              <a:t>Schlussbilanz</a:t>
            </a:r>
            <a:endParaRPr lang="de-DE" dirty="0">
              <a:solidFill>
                <a:schemeClr val="bg1"/>
              </a:solidFill>
              <a:latin typeface="Open Sans" panose="020B0606030504020204" pitchFamily="34" charset="0"/>
            </a:endParaRPr>
          </a:p>
          <a:p>
            <a:r>
              <a:rPr lang="de-DE" b="1" dirty="0">
                <a:solidFill>
                  <a:schemeClr val="bg1"/>
                </a:solidFill>
                <a:latin typeface="Open Sans" panose="020B0606030504020204" pitchFamily="34" charset="0"/>
              </a:rPr>
              <a:t>Rechte:</a:t>
            </a:r>
          </a:p>
          <a:p>
            <a:pPr marL="285750" indent="-285750">
              <a:buFont typeface="Arial" panose="020B0604020202020204" pitchFamily="34" charset="0"/>
              <a:buChar char="•"/>
            </a:pPr>
            <a:r>
              <a:rPr lang="de-DE" dirty="0">
                <a:solidFill>
                  <a:schemeClr val="bg1"/>
                </a:solidFill>
                <a:latin typeface="Open Sans" panose="020B0606030504020204" pitchFamily="34" charset="0"/>
              </a:rPr>
              <a:t>Name der Firma </a:t>
            </a:r>
          </a:p>
          <a:p>
            <a:pPr marL="285750" indent="-285750">
              <a:buFont typeface="Arial" panose="020B0604020202020204" pitchFamily="34" charset="0"/>
              <a:buChar char="•"/>
            </a:pPr>
            <a:r>
              <a:rPr lang="de-DE" dirty="0">
                <a:solidFill>
                  <a:schemeClr val="bg1"/>
                </a:solidFill>
                <a:latin typeface="Open Sans" panose="020B0606030504020204" pitchFamily="34" charset="0"/>
              </a:rPr>
              <a:t>Andere Personen Prokura erteilen</a:t>
            </a:r>
          </a:p>
          <a:p>
            <a:endParaRPr lang="de-DE" b="1" i="0" dirty="0">
              <a:solidFill>
                <a:schemeClr val="bg1"/>
              </a:solidFill>
              <a:effectLst/>
              <a:latin typeface="Open Sans" panose="020B0606030504020204" pitchFamily="34" charset="0"/>
            </a:endParaRPr>
          </a:p>
        </p:txBody>
      </p:sp>
      <p:pic>
        <p:nvPicPr>
          <p:cNvPr id="4" name="Grafik 3" descr="Ein Bild, das Text, Screenshot, Schrift, Design enthält.&#10;&#10;Automatisch generierte Beschreibung">
            <a:extLst>
              <a:ext uri="{FF2B5EF4-FFF2-40B4-BE49-F238E27FC236}">
                <a16:creationId xmlns:a16="http://schemas.microsoft.com/office/drawing/2014/main" id="{BEE81524-463C-7C53-49C3-4CD5954A945F}"/>
              </a:ext>
            </a:extLst>
          </p:cNvPr>
          <p:cNvPicPr>
            <a:picLocks noChangeAspect="1"/>
          </p:cNvPicPr>
          <p:nvPr/>
        </p:nvPicPr>
        <p:blipFill rotWithShape="1">
          <a:blip r:embed="rId2">
            <a:extLst>
              <a:ext uri="{28A0092B-C50C-407E-A947-70E740481C1C}">
                <a14:useLocalDpi xmlns:a14="http://schemas.microsoft.com/office/drawing/2010/main" val="0"/>
              </a:ext>
            </a:extLst>
          </a:blip>
          <a:srcRect t="-1" r="56468" b="-209"/>
          <a:stretch/>
        </p:blipFill>
        <p:spPr>
          <a:xfrm>
            <a:off x="1513913" y="7825"/>
            <a:ext cx="5292265" cy="6852811"/>
          </a:xfrm>
          <a:prstGeom prst="rect">
            <a:avLst/>
          </a:prstGeom>
        </p:spPr>
      </p:pic>
    </p:spTree>
    <p:extLst>
      <p:ext uri="{BB962C8B-B14F-4D97-AF65-F5344CB8AC3E}">
        <p14:creationId xmlns:p14="http://schemas.microsoft.com/office/powerpoint/2010/main" val="11619535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TM02900771[[fn=Segment]]</Template>
  <TotalTime>0</TotalTime>
  <Words>169</Words>
  <Application>Microsoft Office PowerPoint</Application>
  <PresentationFormat>Breitbild</PresentationFormat>
  <Paragraphs>35</Paragraphs>
  <Slides>8</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8</vt:i4>
      </vt:variant>
    </vt:vector>
  </HeadingPairs>
  <TitlesOfParts>
    <vt:vector size="15" baseType="lpstr">
      <vt:lpstr>-apple-system</vt:lpstr>
      <vt:lpstr>Arial</vt:lpstr>
      <vt:lpstr>Bodoni MT</vt:lpstr>
      <vt:lpstr>Calibri</vt:lpstr>
      <vt:lpstr>Calibri Light</vt:lpstr>
      <vt:lpstr>Open Sans</vt:lpstr>
      <vt:lpstr>Office</vt:lpstr>
      <vt:lpstr>PowerPoint-Präsentation</vt:lpstr>
      <vt:lpstr>Deklaratrisch/ Rechtsbekundend</vt:lpstr>
      <vt:lpstr>PowerPoint-Präsentation</vt:lpstr>
      <vt:lpstr>Prokura </vt:lpstr>
      <vt:lpstr>PowerPoint-Präsentation</vt:lpstr>
      <vt:lpstr>Kannkaufleuten </vt:lpstr>
      <vt:lpstr>Istkaufmann</vt:lpstr>
      <vt:lpstr>Formkaufmann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David Stemmmler</dc:creator>
  <cp:lastModifiedBy>David Stemmmler</cp:lastModifiedBy>
  <cp:revision>2</cp:revision>
  <dcterms:created xsi:type="dcterms:W3CDTF">2023-11-05T14:33:28Z</dcterms:created>
  <dcterms:modified xsi:type="dcterms:W3CDTF">2023-11-05T17:46:08Z</dcterms:modified>
</cp:coreProperties>
</file>